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Hin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in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Hin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05212dab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05212da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05212dabf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05212dab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05212da18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05212da1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05212dabf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05212dab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05212dabf_2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05212dab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05212dabf_2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05212dab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05212da1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05212da1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Ashay, Nirav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05212da18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05212da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Ashay, Nirav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5212dabf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05212dab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Ashay, Nirav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05212dabf_2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05212dab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Ashay, Nirav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05212dabf_2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05212dab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Ashay, Nirav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05212da1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05212da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05212dabf_3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05212dabf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05212dabf_3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05212dabf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5212dabf_2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5212dabf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Screenshots!!!!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b699aea98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b699aea9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05212da1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05212da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Sudarshan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b6c30bea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b6c30be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05212dabf_3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05212dabf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05212da1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05212da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5212da1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05212d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5212dabf_3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5212dabf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b699aea9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b699aea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5212dab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05212da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b699aea98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b699aea9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ig">
  <p:cSld name="BLANK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1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Google Shape;137;p1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1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Google Shape;36;p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flipH="1" rot="-5400000">
            <a:off x="-358955" y="3663588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Google Shape;50;p5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Google Shape;56;p5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Google Shape;66;p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Google Shape;72;p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82" name="Google Shape;82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Google Shape;83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Google Shape;89;p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6" name="Google Shape;96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Google Shape;97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Google Shape;103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10" name="Google Shape;110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Google Shape;111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Google Shape;117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mall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Google Shape;124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Google Shape;130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39.jpg"/><Relationship Id="rId5" Type="http://schemas.openxmlformats.org/officeDocument/2006/relationships/image" Target="../media/image3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xl4pGk0t1jBn0tx9yE0SZear9-hQtRCx/view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GQmn3qTVyMGCGI6J5-m78jn_g_QeSK0_/view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type="ctrTitle"/>
          </p:nvPr>
        </p:nvSpPr>
        <p:spPr>
          <a:xfrm>
            <a:off x="1144500" y="129275"/>
            <a:ext cx="6855000" cy="298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 Systems for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Science</a:t>
            </a:r>
            <a:endParaRPr sz="36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Presentation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Application Project</a:t>
            </a:r>
            <a:endParaRPr sz="3600"/>
          </a:p>
        </p:txBody>
      </p:sp>
      <p:sp>
        <p:nvSpPr>
          <p:cNvPr id="152" name="Google Shape;152;p12"/>
          <p:cNvSpPr txBox="1"/>
          <p:nvPr/>
        </p:nvSpPr>
        <p:spPr>
          <a:xfrm>
            <a:off x="2497350" y="3753975"/>
            <a:ext cx="4924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Team 5 :- </a:t>
            </a:r>
            <a:endParaRPr sz="18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Ashay Shah, Anvita Rompicharla, Neel Doshi, </a:t>
            </a:r>
            <a:endParaRPr sz="18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Nirav Gori, Niveditha CA, Sudarshan Srinivasan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2148875" y="875"/>
            <a:ext cx="47796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Started an AWS RDS MySQL Instance</a:t>
            </a:r>
            <a:endParaRPr sz="2000"/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5703" l="0" r="0" t="5312"/>
          <a:stretch/>
        </p:blipFill>
        <p:spPr>
          <a:xfrm>
            <a:off x="759350" y="647200"/>
            <a:ext cx="7407202" cy="41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914700" y="0"/>
            <a:ext cx="74862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Exporting Data from S3 to MySQL using ODBC connection</a:t>
            </a:r>
            <a:endParaRPr sz="2000"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59050"/>
            <a:ext cx="2789901" cy="4245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452" y="659050"/>
            <a:ext cx="2681614" cy="424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579" y="659050"/>
            <a:ext cx="2656346" cy="424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/>
        </p:nvSpPr>
        <p:spPr>
          <a:xfrm>
            <a:off x="1866475" y="-6300"/>
            <a:ext cx="526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IAM - ROLE  CREATION - projectteam5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325" y="613125"/>
            <a:ext cx="7278277" cy="41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2708700" y="0"/>
            <a:ext cx="3466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Started a Redshift Instance</a:t>
            </a:r>
            <a:endParaRPr sz="2000"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75" y="687700"/>
            <a:ext cx="7364225" cy="40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2615675" y="43025"/>
            <a:ext cx="39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S3 to Redshift  - </a:t>
            </a: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Table Creation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75" y="613125"/>
            <a:ext cx="3663724" cy="4200849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301" y="613125"/>
            <a:ext cx="3930598" cy="4200851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167875" y="43025"/>
            <a:ext cx="692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Export Data from S3 to Redshift using - COPY function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790750"/>
            <a:ext cx="3515401" cy="2105687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000" y="3151550"/>
            <a:ext cx="4573601" cy="1867575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850" y="698300"/>
            <a:ext cx="3840824" cy="2198125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ctrTitle"/>
          </p:nvPr>
        </p:nvSpPr>
        <p:spPr>
          <a:xfrm>
            <a:off x="1205625" y="1308100"/>
            <a:ext cx="6015600" cy="14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2.  Mobile Application Component + Design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677150" y="43900"/>
            <a:ext cx="69888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PHP</a:t>
            </a:r>
            <a:r>
              <a:rPr lang="en" sz="1900"/>
              <a:t> APIs for Configuration of MySQL and RedShift Databases</a:t>
            </a:r>
            <a:endParaRPr sz="190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5" y="806525"/>
            <a:ext cx="3612349" cy="18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300" y="770800"/>
            <a:ext cx="3916900" cy="18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675" y="3085475"/>
            <a:ext cx="3383350" cy="1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1423875" y="43025"/>
            <a:ext cx="59721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                     Main API Script</a:t>
            </a:r>
            <a:endParaRPr sz="2000"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00" y="613025"/>
            <a:ext cx="6964275" cy="42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1423875" y="43025"/>
            <a:ext cx="59721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Front End using HTML/CSS, Bootstrap</a:t>
            </a:r>
            <a:endParaRPr sz="200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50" y="680275"/>
            <a:ext cx="3802275" cy="41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50" y="680275"/>
            <a:ext cx="3802275" cy="4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ctrTitle"/>
          </p:nvPr>
        </p:nvSpPr>
        <p:spPr>
          <a:xfrm>
            <a:off x="1266650" y="1493200"/>
            <a:ext cx="6238200" cy="15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">
                <a:solidFill>
                  <a:schemeClr val="lt1"/>
                </a:solidFill>
              </a:rPr>
              <a:t>ETL (Extraction , Transformation, Loading)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1423875" y="43025"/>
            <a:ext cx="70332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JS,AJAX Script to call the API on any action on Front End</a:t>
            </a:r>
            <a:endParaRPr sz="2000"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0" y="639625"/>
            <a:ext cx="3689349" cy="20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00" y="639625"/>
            <a:ext cx="3809850" cy="19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200" y="2849250"/>
            <a:ext cx="4093874" cy="20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ctrTitle"/>
          </p:nvPr>
        </p:nvSpPr>
        <p:spPr>
          <a:xfrm>
            <a:off x="2067450" y="1745250"/>
            <a:ext cx="5009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Live Demo</a:t>
            </a:r>
            <a:endParaRPr/>
          </a:p>
        </p:txBody>
      </p: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2647950" y="29050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actual work!!!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5146810" y="489800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cap="flat" cmpd="sng" w="9525">
            <a:solidFill>
              <a:srgbClr val="33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4294967295" type="body"/>
          </p:nvPr>
        </p:nvSpPr>
        <p:spPr>
          <a:xfrm>
            <a:off x="1319150" y="408750"/>
            <a:ext cx="3240000" cy="41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OUR </a:t>
            </a:r>
            <a:r>
              <a:rPr b="1" lang="en" sz="1800">
                <a:solidFill>
                  <a:srgbClr val="33CCCC"/>
                </a:solidFill>
              </a:rPr>
              <a:t>ANDROID</a:t>
            </a:r>
            <a:r>
              <a:rPr b="1" lang="en" sz="1800"/>
              <a:t> APP</a:t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›"/>
            </a:pPr>
            <a:r>
              <a:rPr lang="en" sz="1800">
                <a:solidFill>
                  <a:schemeClr val="lt1"/>
                </a:solidFill>
              </a:rPr>
              <a:t>Two radio buttons for selecting MySQL and RedShift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›"/>
            </a:pPr>
            <a:r>
              <a:rPr lang="en" sz="1800">
                <a:solidFill>
                  <a:schemeClr val="lt1"/>
                </a:solidFill>
              </a:rPr>
              <a:t>Textbox to take in the SQL query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›"/>
            </a:pPr>
            <a:r>
              <a:rPr lang="en" sz="1800">
                <a:solidFill>
                  <a:schemeClr val="lt1"/>
                </a:solidFill>
              </a:rPr>
              <a:t>Submit button to get data from database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›"/>
            </a:pPr>
            <a:r>
              <a:rPr lang="en" sz="1800">
                <a:solidFill>
                  <a:schemeClr val="lt1"/>
                </a:solidFill>
              </a:rPr>
              <a:t>Reset Button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5240125" y="839000"/>
            <a:ext cx="1888500" cy="33561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1319150" y="773200"/>
            <a:ext cx="234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PROTOTYPE</a:t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125" y="839000"/>
            <a:ext cx="1888500" cy="35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630175"/>
            <a:ext cx="7565501" cy="42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1676400" y="0"/>
            <a:ext cx="576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Integration of  the Android Mobile Application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1209225" y="0"/>
            <a:ext cx="66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Integration of  the Android Mobile Application - RESULT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25" y="613125"/>
            <a:ext cx="7578998" cy="422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817500"/>
            <a:ext cx="2300125" cy="4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175" y="817500"/>
            <a:ext cx="2300125" cy="4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625" y="817500"/>
            <a:ext cx="2300125" cy="40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2810200" y="238450"/>
            <a:ext cx="30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OUTPUT SCREEN SHOTS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 title="newapp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50" y="711200"/>
            <a:ext cx="8129016" cy="416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3" name="Google Shape;323;p37"/>
          <p:cNvSpPr txBox="1"/>
          <p:nvPr/>
        </p:nvSpPr>
        <p:spPr>
          <a:xfrm>
            <a:off x="1830925" y="152400"/>
            <a:ext cx="540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Working Mobile Application - Result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1067088" y="50410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1067101" y="1650550"/>
            <a:ext cx="6335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›"/>
            </a:pPr>
            <a:r>
              <a:rPr lang="en">
                <a:solidFill>
                  <a:schemeClr val="lt1"/>
                </a:solidFill>
              </a:rPr>
              <a:t>Exporting bulk data from S3 to MySQL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Selecting Windows vs Linux EC2 Instance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Connectivity issues with AWS and the app backend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idx="4294967295" type="ctrTitle"/>
          </p:nvPr>
        </p:nvSpPr>
        <p:spPr>
          <a:xfrm>
            <a:off x="2715450" y="1523250"/>
            <a:ext cx="468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35" name="Google Shape;335;p39"/>
          <p:cNvSpPr txBox="1"/>
          <p:nvPr>
            <p:ph idx="4294967295" type="subTitle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FF33"/>
                </a:solidFill>
              </a:rPr>
              <a:t>Any questions?</a:t>
            </a:r>
            <a:endParaRPr b="1">
              <a:solidFill>
                <a:srgbClr val="66FF3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pic>
        <p:nvPicPr>
          <p:cNvPr descr="10.jpg" id="336" name="Google Shape;336;p39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4294967295" type="ctrTitle"/>
          </p:nvPr>
        </p:nvSpPr>
        <p:spPr>
          <a:xfrm>
            <a:off x="2715450" y="1523250"/>
            <a:ext cx="468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42" name="Google Shape;342;p40"/>
          <p:cNvSpPr txBox="1"/>
          <p:nvPr>
            <p:ph idx="4294967295" type="subTitle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FF33"/>
                </a:solidFill>
              </a:rPr>
              <a:t>Any questions?</a:t>
            </a:r>
            <a:endParaRPr b="1">
              <a:solidFill>
                <a:srgbClr val="66FF3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pic>
        <p:nvPicPr>
          <p:cNvPr descr="10.jpg" id="343" name="Google Shape;343;p40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640175" y="-17775"/>
            <a:ext cx="75789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AWS Setup - Created an AWS free account named DBDS_Project</a:t>
            </a:r>
            <a:endParaRPr sz="2000"/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3">
            <a:alphaModFix/>
          </a:blip>
          <a:srcRect b="6175" l="0" r="0" t="4459"/>
          <a:stretch/>
        </p:blipFill>
        <p:spPr>
          <a:xfrm>
            <a:off x="788000" y="698300"/>
            <a:ext cx="7297800" cy="41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/>
          <p:nvPr/>
        </p:nvSpPr>
        <p:spPr>
          <a:xfrm>
            <a:off x="7254800" y="913025"/>
            <a:ext cx="831000" cy="377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 title="VID-20220325-WA001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824" y="603504"/>
            <a:ext cx="7315200" cy="42062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349" name="Google Shape;349;p41"/>
          <p:cNvSpPr txBox="1"/>
          <p:nvPr/>
        </p:nvSpPr>
        <p:spPr>
          <a:xfrm>
            <a:off x="1830925" y="0"/>
            <a:ext cx="540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Working Mobile Application - Result</a:t>
            </a:r>
            <a:endParaRPr b="1"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1838225" y="102200"/>
            <a:ext cx="52296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Launched an EC2 Instance named ec2-win</a:t>
            </a:r>
            <a:endParaRPr sz="2000"/>
          </a:p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 b="6796" l="0" r="0" t="4598"/>
          <a:stretch/>
        </p:blipFill>
        <p:spPr>
          <a:xfrm>
            <a:off x="788000" y="715325"/>
            <a:ext cx="7306925" cy="40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/>
          <p:nvPr/>
        </p:nvSpPr>
        <p:spPr>
          <a:xfrm>
            <a:off x="1919850" y="1390375"/>
            <a:ext cx="2249400" cy="214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1643475" y="34950"/>
            <a:ext cx="5972100" cy="4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Created a S3 buckets for Instacart and ABC Retail</a:t>
            </a:r>
            <a:endParaRPr sz="2000"/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63" y="678525"/>
            <a:ext cx="7823873" cy="412847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16"/>
          <p:cNvSpPr/>
          <p:nvPr/>
        </p:nvSpPr>
        <p:spPr>
          <a:xfrm>
            <a:off x="1484350" y="2816450"/>
            <a:ext cx="624000" cy="38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FF33"/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title"/>
          </p:nvPr>
        </p:nvSpPr>
        <p:spPr>
          <a:xfrm>
            <a:off x="1143300" y="67075"/>
            <a:ext cx="69897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Instacart Data as Conceptual, Relational and Logical Model</a:t>
            </a:r>
            <a:endParaRPr sz="2000"/>
          </a:p>
        </p:txBody>
      </p:sp>
      <p:pic>
        <p:nvPicPr>
          <p:cNvPr id="184" name="Google Shape;1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00" y="659050"/>
            <a:ext cx="4458074" cy="2187526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00" y="2998975"/>
            <a:ext cx="4458075" cy="1889675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400" y="659050"/>
            <a:ext cx="3231050" cy="4229601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75" y="615850"/>
            <a:ext cx="4030799" cy="2154076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75" y="2893275"/>
            <a:ext cx="4030800" cy="215407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525" y="615850"/>
            <a:ext cx="3576400" cy="4375249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18"/>
          <p:cNvSpPr txBox="1"/>
          <p:nvPr>
            <p:ph type="title"/>
          </p:nvPr>
        </p:nvSpPr>
        <p:spPr>
          <a:xfrm>
            <a:off x="838500" y="67075"/>
            <a:ext cx="71541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ABC Retail</a:t>
            </a:r>
            <a:r>
              <a:rPr lang="en" sz="2000"/>
              <a:t> Data as Conceptual, Relational and Logical Model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1738425" y="86050"/>
            <a:ext cx="52038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Uploaded Normalized Instacart Data to S3</a:t>
            </a:r>
            <a:endParaRPr sz="2000"/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 b="6733" l="0" r="0" t="5129"/>
          <a:stretch/>
        </p:blipFill>
        <p:spPr>
          <a:xfrm>
            <a:off x="759350" y="630175"/>
            <a:ext cx="7340126" cy="41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2034475" y="3137675"/>
            <a:ext cx="186300" cy="1189200"/>
          </a:xfrm>
          <a:prstGeom prst="leftBrace">
            <a:avLst>
              <a:gd fmla="val 50000" name="adj1"/>
              <a:gd fmla="val 51806" name="adj2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1738425" y="86050"/>
            <a:ext cx="52038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Uploaded Normalized ABC Retail Data to S3</a:t>
            </a:r>
            <a:endParaRPr sz="2000"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75" y="694450"/>
            <a:ext cx="8075675" cy="4045124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